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sldIdLst>
    <p:sldId id="263" r:id="rId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92"/>
    <p:restoredTop sz="86395"/>
  </p:normalViewPr>
  <p:slideViewPr>
    <p:cSldViewPr snapToGrid="0">
      <p:cViewPr varScale="1">
        <p:scale>
          <a:sx n="126" d="100"/>
          <a:sy n="126" d="100"/>
        </p:scale>
        <p:origin x="1332" y="120"/>
      </p:cViewPr>
      <p:guideLst/>
    </p:cSldViewPr>
  </p:slideViewPr>
  <p:outlineViewPr>
    <p:cViewPr>
      <p:scale>
        <a:sx n="33" d="100"/>
        <a:sy n="33" d="100"/>
      </p:scale>
      <p:origin x="0" y="-212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7B8F03-8D6C-C549-8C0C-4D24056819E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B4952A-178F-AB49-9AC9-E619BC9F1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67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4952A-178F-AB49-9AC9-E619BC9F12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662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ndem Meetings Transplantation and Cellular Therapy Meetings of ASTCT and CIBMTR. February 12-15, 2025 Hawai'i Convention Center in Honolulu, Hawaii.">
            <a:extLst>
              <a:ext uri="{FF2B5EF4-FFF2-40B4-BE49-F238E27FC236}">
                <a16:creationId xmlns:a16="http://schemas.microsoft.com/office/drawing/2014/main" id="{8F0A72E2-4B82-D464-895B-AC36CF4A5D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98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76672" y="264700"/>
            <a:ext cx="3525011" cy="434387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CBDC8C-67E7-E26F-0AF3-3279A87C8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16" y="264700"/>
            <a:ext cx="4878324" cy="924020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028C8FC-9BC4-1C7B-2DF1-788812E6EAE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42316" y="1344168"/>
            <a:ext cx="4878324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74481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76672" y="968789"/>
            <a:ext cx="3525011" cy="3978116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CBDC8C-67E7-E26F-0AF3-3279A87C8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16" y="968788"/>
            <a:ext cx="4878324" cy="9240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028C8FC-9BC4-1C7B-2DF1-788812E6EAE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42316" y="2048256"/>
            <a:ext cx="4878324" cy="2898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26951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16" y="2056924"/>
            <a:ext cx="8659368" cy="658844"/>
          </a:xfrm>
        </p:spPr>
        <p:txBody>
          <a:bodyPr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9990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4944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365742"/>
            <a:ext cx="6858000" cy="1306592"/>
          </a:xfrm>
        </p:spPr>
        <p:txBody>
          <a:bodyPr anchor="b"/>
          <a:lstStyle>
            <a:lvl1pPr algn="ctr">
              <a:defRPr sz="45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41390"/>
            <a:ext cx="6858000" cy="641890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365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691DB2F-2911-B64E-6674-1B0F57BC1D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365742"/>
            <a:ext cx="6858000" cy="1306592"/>
          </a:xfrm>
        </p:spPr>
        <p:txBody>
          <a:bodyPr anchor="b"/>
          <a:lstStyle>
            <a:lvl1pPr algn="ctr">
              <a:defRPr sz="45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2A73F04-6E4F-DC9A-5925-CA77A0EEE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41390"/>
            <a:ext cx="6858000" cy="641890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3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142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6416683-48F8-C6C1-719D-8B28622826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365742"/>
            <a:ext cx="6858000" cy="1306592"/>
          </a:xfrm>
        </p:spPr>
        <p:txBody>
          <a:bodyPr anchor="b"/>
          <a:lstStyle>
            <a:lvl1pPr algn="ctr">
              <a:defRPr sz="45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680890A-4EB0-1D81-E9A8-D3B951FF0D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41390"/>
            <a:ext cx="6858000" cy="641890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3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116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1DAFAFD-B213-BC51-4686-5F54D124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365742"/>
            <a:ext cx="6858000" cy="1306592"/>
          </a:xfrm>
        </p:spPr>
        <p:txBody>
          <a:bodyPr anchor="b"/>
          <a:lstStyle>
            <a:lvl1pPr algn="ctr">
              <a:defRPr sz="45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BF231F7-4FDA-12C8-BFFC-DCD193E3AC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41390"/>
            <a:ext cx="6858000" cy="641890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3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327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501604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16" y="977932"/>
            <a:ext cx="8659368" cy="6588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16" y="1764792"/>
            <a:ext cx="8659368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92320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16" y="1051560"/>
            <a:ext cx="4165092" cy="35570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FE76433-D833-1603-89C1-BC6538E0870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41164" y="1051560"/>
            <a:ext cx="4165092" cy="35570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421758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16" y="977932"/>
            <a:ext cx="8659368" cy="6588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16" y="1764792"/>
            <a:ext cx="4165092" cy="3209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FE76433-D833-1603-89C1-BC6538E0870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41164" y="1764792"/>
            <a:ext cx="4165092" cy="3209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2505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2316" y="264700"/>
            <a:ext cx="8659368" cy="658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2316" y="1051560"/>
            <a:ext cx="8659368" cy="356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146714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71" r:id="rId3"/>
    <p:sldLayoutId id="2147483672" r:id="rId4"/>
    <p:sldLayoutId id="2147483673" r:id="rId5"/>
    <p:sldLayoutId id="2147483662" r:id="rId6"/>
    <p:sldLayoutId id="2147483675" r:id="rId7"/>
    <p:sldLayoutId id="2147483674" r:id="rId8"/>
    <p:sldLayoutId id="2147483676" r:id="rId9"/>
    <p:sldLayoutId id="2147483669" r:id="rId10"/>
    <p:sldLayoutId id="2147483678" r:id="rId11"/>
    <p:sldLayoutId id="2147483666" r:id="rId12"/>
    <p:sldLayoutId id="2147483679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Tx/>
        <a:buNone/>
        <a:defRPr sz="2100" kern="1200">
          <a:solidFill>
            <a:schemeClr val="accent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bg1"/>
        </a:buClr>
        <a:buFont typeface="Arial" panose="020B0604020202020204" pitchFamily="34" charset="0"/>
        <a:buChar char="•"/>
        <a:defRPr sz="1800" kern="1200">
          <a:solidFill>
            <a:schemeClr val="accent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bg2"/>
        </a:buClr>
        <a:buFont typeface="Arial" panose="020B0604020202020204" pitchFamily="34" charset="0"/>
        <a:buChar char="•"/>
        <a:defRPr sz="1500" kern="1200">
          <a:solidFill>
            <a:schemeClr val="accent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 typeface="Arial" panose="020B0604020202020204" pitchFamily="34" charset="0"/>
        <a:buChar char="•"/>
        <a:defRPr sz="1350" kern="1200">
          <a:solidFill>
            <a:schemeClr val="accent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accent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A9710-88A8-253D-B566-B627BABAF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16" y="977932"/>
            <a:ext cx="8659368" cy="101088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2025 Tandem Meetings</a:t>
            </a:r>
            <a:br>
              <a:rPr lang="en-US" dirty="0"/>
            </a:br>
            <a:r>
              <a:rPr lang="en-US" sz="2200" i="1" dirty="0">
                <a:solidFill>
                  <a:schemeClr val="bg1"/>
                </a:solidFill>
              </a:rPr>
              <a:t>February 12-15, 2025 | Honolulu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AE5A5-C5E2-725F-4D10-CCAC9CE38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316" y="2072640"/>
            <a:ext cx="8659368" cy="2883408"/>
          </a:xfrm>
        </p:spPr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Multidisciplinary event highlighting the latest research and breakthroughs in the evolving field of HCT, cellular and gene therapy.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Sessions cover basic science, translational research and clinical studies.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Tracks include:</a:t>
            </a:r>
          </a:p>
          <a:p>
            <a:pPr marL="857250" lvl="1" indent="-342900"/>
            <a:r>
              <a:rPr lang="en-US" dirty="0">
                <a:solidFill>
                  <a:schemeClr val="accent2"/>
                </a:solidFill>
              </a:rPr>
              <a:t>Administrative Director, APP, Nursing, Pharmacy &amp; more.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FEA51D6-4268-0C15-7DFE-893E985BCD9F}"/>
              </a:ext>
            </a:extLst>
          </p:cNvPr>
          <p:cNvSpPr txBox="1">
            <a:spLocks/>
          </p:cNvSpPr>
          <p:nvPr/>
        </p:nvSpPr>
        <p:spPr>
          <a:xfrm>
            <a:off x="341376" y="4031552"/>
            <a:ext cx="6448044" cy="1010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800" i="1" dirty="0">
                <a:solidFill>
                  <a:schemeClr val="bg1"/>
                </a:solidFill>
              </a:rPr>
              <a:t>Learn more and register now at tandemmeetings.com or scan the QR code.</a:t>
            </a:r>
          </a:p>
        </p:txBody>
      </p:sp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3264FB11-843D-A5F3-261B-13B1D6B02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9940" y="3154681"/>
            <a:ext cx="1860804" cy="186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777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STCT Tandem">
      <a:dk1>
        <a:srgbClr val="005670"/>
      </a:dk1>
      <a:lt1>
        <a:srgbClr val="791D59"/>
      </a:lt1>
      <a:dk2>
        <a:srgbClr val="DC6B2F"/>
      </a:dk2>
      <a:lt2>
        <a:srgbClr val="71A300"/>
      </a:lt2>
      <a:accent1>
        <a:srgbClr val="007066"/>
      </a:accent1>
      <a:accent2>
        <a:srgbClr val="000000"/>
      </a:accent2>
      <a:accent3>
        <a:srgbClr val="FFFFFF"/>
      </a:accent3>
      <a:accent4>
        <a:srgbClr val="A5CA80"/>
      </a:accent4>
      <a:accent5>
        <a:srgbClr val="B55992"/>
      </a:accent5>
      <a:accent6>
        <a:srgbClr val="A05124"/>
      </a:accent6>
      <a:hlink>
        <a:srgbClr val="005670"/>
      </a:hlink>
      <a:folHlink>
        <a:srgbClr val="00567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STCT_1340300-24_Tandem_PPT" id="{53B7BDE8-0D10-FC44-BEA9-DDE617C022B2}" vid="{59576A60-9036-914A-A74E-113F992CB37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ASTCT_1340300-24_Tandem_PPT (1)</Template>
  <TotalTime>8</TotalTime>
  <Words>71</Words>
  <Application>Microsoft Office PowerPoint</Application>
  <PresentationFormat>On-screen Show (16:9)</PresentationFormat>
  <Paragraphs>7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Aptos</vt:lpstr>
      <vt:lpstr>Arial</vt:lpstr>
      <vt:lpstr>Office Theme</vt:lpstr>
      <vt:lpstr>2025 Tandem Meetings February 12-15, 2025 | Honolulu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Damario, Dani</dc:creator>
  <cp:lastModifiedBy>Dani Damario</cp:lastModifiedBy>
  <cp:revision>2</cp:revision>
  <dcterms:created xsi:type="dcterms:W3CDTF">2024-06-10T20:55:07Z</dcterms:created>
  <dcterms:modified xsi:type="dcterms:W3CDTF">2024-11-11T16:54:50Z</dcterms:modified>
</cp:coreProperties>
</file>